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7" r:id="rId5"/>
    <p:sldId id="259" r:id="rId6"/>
    <p:sldId id="266" r:id="rId7"/>
    <p:sldId id="260" r:id="rId8"/>
    <p:sldId id="267" r:id="rId9"/>
    <p:sldId id="261" r:id="rId10"/>
    <p:sldId id="271" r:id="rId11"/>
    <p:sldId id="272" r:id="rId12"/>
    <p:sldId id="262" r:id="rId13"/>
    <p:sldId id="273" r:id="rId14"/>
    <p:sldId id="263" r:id="rId15"/>
    <p:sldId id="264" r:id="rId16"/>
    <p:sldId id="265" r:id="rId17"/>
    <p:sldId id="268" r:id="rId18"/>
    <p:sldId id="275" r:id="rId19"/>
    <p:sldId id="276" r:id="rId20"/>
    <p:sldId id="269" r:id="rId21"/>
    <p:sldId id="274" r:id="rId22"/>
    <p:sldId id="270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410" autoAdjust="0"/>
  </p:normalViewPr>
  <p:slideViewPr>
    <p:cSldViewPr snapToGrid="0">
      <p:cViewPr varScale="1">
        <p:scale>
          <a:sx n="97" d="100"/>
          <a:sy n="97" d="100"/>
        </p:scale>
        <p:origin x="11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55512-46E5-4676-80C0-EB52EE9E3E4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8990E-821D-4B16-8C99-38E73B75D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5514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8990E-821D-4B16-8C99-38E73B75DB8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650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Информационная безопасность является одной из ключевых проблем в современном мире. С ростом использования веб-приложений увеличивается количество и сложность атак на них. SQL-инъекции, XSS и CSRF-атаки являются одними из наиболее распространенных и опасных угроз для веб-приложений. Эти атаки могут приводить к утечке данных, финансовым потерям и повреждению репутации компаний.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8990E-821D-4B16-8C99-38E73B75DB8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468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Целью моей работы является изучение методов обнаружения и предотвращения SQL-инъекций, XSS и CSRF-атак. Для достижения этой цели были поставлены следующие задачи:</a:t>
            </a:r>
          </a:p>
          <a:p>
            <a:endParaRPr lang="ru-RU" dirty="0"/>
          </a:p>
          <a:p>
            <a:r>
              <a:rPr lang="ru-RU" dirty="0"/>
              <a:t>Исследовать природу и механизмы этих атак.</a:t>
            </a:r>
          </a:p>
          <a:p>
            <a:r>
              <a:rPr lang="ru-RU" dirty="0"/>
              <a:t>Анализировать существующие методы и инструменты для их предотвращения.</a:t>
            </a:r>
          </a:p>
          <a:p>
            <a:r>
              <a:rPr lang="ru-RU" dirty="0"/>
              <a:t>Разработать рекомендации для разработчиков по защите веб-приложений.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8990E-821D-4B16-8C99-38E73B75DB8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04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целях более глубокого практического исследования непосредственных уязвимостей был написан небольшой сайт-чат. Состоит он всего из 2х страниц – страница входа и непосредственный чат. В дальнейшем буду приведены скриншоты кода, который обрабатывает запросы с </a:t>
            </a:r>
            <a:r>
              <a:rPr lang="ru-RU" dirty="0" err="1"/>
              <a:t>фронтенда</a:t>
            </a:r>
            <a:r>
              <a:rPr lang="ru-RU" dirty="0"/>
              <a:t> и визуализация атак и защиты от этих атак на </a:t>
            </a:r>
            <a:r>
              <a:rPr lang="ru-RU"/>
              <a:t>примере этого сайта.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8990E-821D-4B16-8C99-38E73B75DB8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349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8990E-821D-4B16-8C99-38E73B75DB8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70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8452A7-D5E2-C258-1E01-E0134F005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BD31F0-3BA8-7118-EF89-D857084D3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BE5E15-8697-3D23-9B44-A2D0C725F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E60FE2-AB58-B68C-C15F-79BC5295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2844D0-44DA-CF95-9A7E-AE88805D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17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EE0A4E-8EC6-FAC6-80F8-40311E94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960C41-9312-D005-F962-798F23B8D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06DE1D-0DED-B689-BF7C-A9CFE4A7F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740BF0-3E27-E2AD-4D23-54ACA86F3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702BB2-D137-E0F7-AF11-50F6C7F9A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369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FEF9A36-42DA-92C1-BF03-E120D81DC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15F94E-2578-6A2C-C089-493B9066B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07EFA1-0030-223E-B9F4-0452B6CDC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15310A-7E56-56C2-DA90-E469B09C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14BBA3-50E1-2A8E-4A75-DE72BCF1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3858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8FEF34-6986-E732-CD61-125879B94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A979F9-09C5-3625-ACCB-6E6AA34DB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951AC9-E6F2-FA46-CBFF-2C4D3397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ABDF51-EC48-0949-82AF-382FE9DBC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5AEC78-5A67-AAB2-78D8-E6DC61C46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26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2B8D0-AFBF-9B01-3D4F-3293639DF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245504-F2D9-715E-579D-778BFF87D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E2DD07-36B9-F23B-5138-1BFB6E399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DC1D13-0EE2-FBC5-B669-DA7FB9D9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AC1CC7-5D6E-3CE4-9F67-ACB91EB9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41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855D47-F56D-66BA-7202-096B2E81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E1858F-9287-E5FC-385B-6B3C1C335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BF54A6-53E7-32DB-C725-7D39861A0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EAAB8A-F818-389F-0C2C-180766D9D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4B9E38-3A34-B44F-59BB-61100CE81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807B2C-C3CB-74CF-F3AB-FB782244D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46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BBFB1-6D9C-25C7-FB8B-DED05A464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352C22-1C6C-D288-1EF3-761F31C6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41DCA2-3C15-4441-83D2-838BA20B9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EA9BF30-0C93-D985-0EE0-348BE876B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E6CAE52-8E25-7AA7-2401-64030F3DC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7BD6C78-9ECE-DA97-610B-ECC819606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DD5C85-9451-58B5-C5A0-DA446E04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9B909E3-0CF5-DBA8-4E8E-5189E801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404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EF958-16E6-42E7-C0C9-333E589A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0D9EEC1-6250-4B6B-EA53-920758B3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CE576D-2028-DFB3-56A1-F0199CA5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92C437-1E4B-BEF9-6B8D-8F15C581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226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4F7658F-8E4E-5A55-6613-CB179766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44080EA-16F4-441D-F0A2-5B2A9F5A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AD89A6-2642-F0E7-313A-9DFD922B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1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0F0068-3009-D1FF-DEA9-CB4784FF5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0500E3-F018-4218-E5F8-331A3D9F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2FA8F2-3ED2-EEE8-0BAB-A3E9F5E75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9C095C-46E6-6C94-0731-8727AEF69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252877-F851-3793-44D2-D9AF58E0B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040859-ACF3-C23A-C345-421EDB34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97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C5F94-AB0E-FE77-1EA5-B57C5A7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1A0854-7403-028B-880C-D3998611C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33DFDDE-EDB4-A3DE-4494-6E1BC19E4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FBF959-B085-3FCC-3541-62B140845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4DBA78-5A05-B3E8-7098-1B7C2A4F4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D9FA2F-7C74-B05A-7398-31A00471B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729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98E66-B42A-EC30-AAC3-598BC86CF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1A0656-9C83-0F9C-9258-FB31C14BF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430D93-A721-6122-D22B-9A8ED526B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AC542-D023-4C3C-80DB-66AD1F11A01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04271D-60A2-1503-BC8B-F3A1FF73F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F9EAF8-558D-F004-A8BC-931714F76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88C3B-7A44-4B38-AF7C-AFBA3E2C3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864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2CBCC7-EEB4-39DF-B6BF-05C2CBEB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06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70EB87-E652-8766-520A-6FAF7D5E7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3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F3CCFE-D315-BCD1-33F6-EE8D9473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80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6CA2D1-3709-1306-BFDB-DE3A1E6B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25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CC7930-1FA8-1CA2-61AD-B27A7C4B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65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6B2297-8EE0-960B-F693-2E132AA0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9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CA3623-D5D7-5591-93F1-5B5ED1C0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1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C0C04B-4069-BBD1-7E9C-72903A076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03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9D102-3E81-7FD0-57FE-969907F4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81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E01B1B-CE4D-6491-3414-BB076193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18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F2B864-A225-C97C-147C-369FAFD01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58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761D0E-D830-2070-E6BA-E39A577BE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8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17B9C5-DE60-CAF2-B1CB-A8A17DE7A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86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4682713-BD24-D0CC-1C15-6BCABA96E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76" y="0"/>
            <a:ext cx="4818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00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DB162F-3AED-0731-B562-502B0C3F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F943E5-6E7A-3346-1D71-CA5DBFE0C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64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85B8F6-938D-DADF-BC18-C4D70B89A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3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B73293-51CC-2E1C-6C2E-B3CC916A9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47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AC6F69-1939-9AD2-C5C1-5F7E8454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8A08E24-028A-C704-C4F1-91677A3AE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5" y="2766861"/>
            <a:ext cx="3899379" cy="32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7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CB9460-B37C-904A-9C8D-738C345A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0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15C8E4-1EA9-1BCF-B9BF-E6016FC24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048991-D920-422E-E54C-2023B999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" y="2760275"/>
            <a:ext cx="3974471" cy="32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4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52E987-0935-A9B2-AD32-41351E42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73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158</Words>
  <Application>Microsoft Office PowerPoint</Application>
  <PresentationFormat>Широкоэкранный</PresentationFormat>
  <Paragraphs>12</Paragraphs>
  <Slides>22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Сергей Штанько</dc:creator>
  <cp:lastModifiedBy>Сергей Штанько</cp:lastModifiedBy>
  <cp:revision>14</cp:revision>
  <dcterms:created xsi:type="dcterms:W3CDTF">2024-06-06T20:24:11Z</dcterms:created>
  <dcterms:modified xsi:type="dcterms:W3CDTF">2024-06-19T21:11:01Z</dcterms:modified>
</cp:coreProperties>
</file>